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DA158-1400-42EC-A766-6B7781042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FD2028-29BF-418A-8102-92BC81357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C3290-EDBF-4251-B45A-86E804ED7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221AC3-C7D8-4C36-833D-69CA95E5C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60E73-F7F1-4FA4-8EE5-452E24EA7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262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ABF15-95F6-4D6A-9B03-C2BA536A6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CA64FA-6DCD-4CBA-9F5C-1CA60D28BA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65942-A3BD-436C-8157-71200BEA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8BE83-7E4E-4E33-BF8D-1B963703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3646A-4161-4F85-BF38-6F690724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020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2AC776-0D28-4716-84EA-AD5F0C6811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0D523E-A99F-44CD-903B-6D839DD7F8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B919B-5906-4CC5-B710-516C0EC1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FD6FED-1ECF-47D1-8758-77946F827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0986A-C743-4B9C-936F-F49D8C0D3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54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C1898-8435-43B0-AD81-4721893F1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49BBF-B732-4457-86B9-4C4B6DF6C8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BB82A3-D78E-441C-B4A4-A56BDB1B3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C0D5F-2A5F-461D-AD3C-D1E11DBD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DBBB0-8BAF-4E6D-8C8B-A7359A16F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05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D77B8-E10B-4DFD-A8AF-11A983330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091C2-7DCB-4843-B750-B0E6091C6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B9FA6-39C8-4408-B5D2-CE33E7E1E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C286A-CF55-4D44-BF9B-1CAD4404F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69455-A3E4-479D-A558-E1280E2A3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16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DC83C-1279-45B2-B33B-3D4A911B3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88B4C-A54A-44A1-820A-49DE6FF1F9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820ADB-BBD9-4720-B594-8D73383181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A0DC4A-7400-475E-AF71-51C9B890B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DC9AAB-3662-4C71-A72B-6F9882B07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17336-AA51-4461-AF1B-74FFEF8B1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833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F2AD0-98B0-40AD-B323-4E4C49062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84F464-8D5E-44C8-B78D-E8CCC2728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0FAE5A-EEF8-4C3D-843E-CD25294E7A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0AFFE8-F8C4-4020-A726-7177AEFCA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0D69F3-BB10-422B-8BAB-06BB28ACA4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D8F316-B6F5-4646-B5DC-1AF3C99BC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3233D6-831C-4134-8B7A-1DC97C0CE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422670-E254-4B22-8C5F-93AA81AA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187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F1B9E-5584-4D73-A928-8306115D5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1EDAAC-EC3C-47EA-A7F6-E5C7FA5D7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FEDF97-3FE7-4330-823D-A876CEF42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5CF8EF-8604-4736-A2A4-8140F4E08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243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85458A-1F6C-4566-988C-52B89439D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C31236-EB2B-4D05-83A5-169FF54C0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BDD24-BFA3-486B-B7BA-2E49BF099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10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8BA81-8ED5-4912-9F08-B35C74BEE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F13D9-3AD8-4BBA-A1EC-78152B765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B9EFD-D89B-49E3-8D12-4FD289DB7A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2B57DC-03B6-4DD0-854C-C97D809E1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CB74FE-6783-4717-8379-77CC7CA62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C5CFDC-93D4-4755-AA1D-F11A11535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50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20DE7-CD1B-490C-AFC6-CEB1E72AE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0111F5-BA92-4E4D-A1C8-2DB54EF541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31A9C-3656-4157-80F8-0D2C693C5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4EE0E-796B-418B-8553-4095AED3E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D97A0D-7C91-4405-81A9-A49825AD7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36141B-65A7-48F0-BC74-A30C2B81A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792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3F8DDA-E8E4-4057-92BC-FE9DE2DFE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2C77B1-FF8B-4D23-BE04-EEFC24341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22CD3-C3CD-4BD0-8D28-7465CC34D9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B6688-A9C2-4F6A-B6F9-F0CD900CA00F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7E98C-8765-4553-B772-EDDBD77AF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99CE7-C798-4049-B0C5-77B5AADED6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1FB70-2026-4F4A-903A-2B6BF689DF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87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620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461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70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932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102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0155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5864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726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773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631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335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36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563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989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782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961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095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008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Widescreen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Dear Little Deer Key Aspects</dc:title>
  <dc:creator>ReadMaster</dc:creator>
  <cp:lastModifiedBy>Kala Williams</cp:lastModifiedBy>
  <cp:revision>1</cp:revision>
  <dcterms:created xsi:type="dcterms:W3CDTF">2021-07-31T11:01:25Z</dcterms:created>
  <dcterms:modified xsi:type="dcterms:W3CDTF">2021-07-31T15:04:59Z</dcterms:modified>
</cp:coreProperties>
</file>